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7556500" cy="106934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160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679" cy="493927"/>
          </a:xfrm>
          <a:prstGeom prst="rect">
            <a:avLst/>
          </a:prstGeom>
        </p:spPr>
        <p:txBody>
          <a:bodyPr vert="horz" lIns="83229" tIns="41614" rIns="83229" bIns="416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844" y="0"/>
            <a:ext cx="2920679" cy="493927"/>
          </a:xfrm>
          <a:prstGeom prst="rect">
            <a:avLst/>
          </a:prstGeom>
        </p:spPr>
        <p:txBody>
          <a:bodyPr vert="horz" lIns="83229" tIns="41614" rIns="83229" bIns="41614" rtlCol="0"/>
          <a:lstStyle>
            <a:lvl1pPr algn="r">
              <a:defRPr sz="1100"/>
            </a:lvl1pPr>
          </a:lstStyle>
          <a:p>
            <a:fld id="{9C08A273-D409-449A-BECF-85F66519845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14612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229" tIns="41614" rIns="83229" bIns="416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90101"/>
            <a:ext cx="5391150" cy="4442406"/>
          </a:xfrm>
          <a:prstGeom prst="rect">
            <a:avLst/>
          </a:prstGeom>
        </p:spPr>
        <p:txBody>
          <a:bodyPr vert="horz" lIns="83229" tIns="41614" rIns="83229" bIns="416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271"/>
            <a:ext cx="2920679" cy="493927"/>
          </a:xfrm>
          <a:prstGeom prst="rect">
            <a:avLst/>
          </a:prstGeom>
        </p:spPr>
        <p:txBody>
          <a:bodyPr vert="horz" lIns="83229" tIns="41614" rIns="83229" bIns="416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844" y="9377271"/>
            <a:ext cx="2920679" cy="493927"/>
          </a:xfrm>
          <a:prstGeom prst="rect">
            <a:avLst/>
          </a:prstGeom>
        </p:spPr>
        <p:txBody>
          <a:bodyPr vert="horz" lIns="83229" tIns="41614" rIns="83229" bIns="41614" rtlCol="0" anchor="b"/>
          <a:lstStyle>
            <a:lvl1pPr algn="r">
              <a:defRPr sz="1100"/>
            </a:lvl1pPr>
          </a:lstStyle>
          <a:p>
            <a:fld id="{637E8EE3-994E-4C1A-B0AE-510D59DD8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8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5"/>
          <p:cNvSpPr/>
          <p:nvPr/>
        </p:nvSpPr>
        <p:spPr>
          <a:xfrm>
            <a:off x="5084477" y="2236468"/>
            <a:ext cx="2141649" cy="160035"/>
          </a:xfrm>
          <a:custGeom>
            <a:avLst/>
            <a:gdLst/>
            <a:ahLst/>
            <a:cxnLst/>
            <a:rect l="l" t="t" r="r" b="b"/>
            <a:pathLst>
              <a:path w="6912609" h="216535">
                <a:moveTo>
                  <a:pt x="6875995" y="0"/>
                </a:moveTo>
                <a:lnTo>
                  <a:pt x="35991" y="0"/>
                </a:lnTo>
                <a:lnTo>
                  <a:pt x="22015" y="2841"/>
                </a:lnTo>
                <a:lnTo>
                  <a:pt x="10571" y="10577"/>
                </a:lnTo>
                <a:lnTo>
                  <a:pt x="2839" y="22025"/>
                </a:lnTo>
                <a:lnTo>
                  <a:pt x="0" y="36004"/>
                </a:lnTo>
                <a:lnTo>
                  <a:pt x="0" y="216001"/>
                </a:lnTo>
                <a:lnTo>
                  <a:pt x="6912000" y="216001"/>
                </a:lnTo>
                <a:lnTo>
                  <a:pt x="6912000" y="36004"/>
                </a:lnTo>
                <a:lnTo>
                  <a:pt x="6909160" y="22025"/>
                </a:lnTo>
                <a:lnTo>
                  <a:pt x="6901427" y="10577"/>
                </a:lnTo>
                <a:lnTo>
                  <a:pt x="6889979" y="2841"/>
                </a:lnTo>
                <a:lnTo>
                  <a:pt x="6875995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" tIns="0" rIns="0" bIns="0" rtlCol="0" anchor="ctr" anchorCtr="0"/>
          <a:lstStyle/>
          <a:p>
            <a:pPr marL="12700" algn="ctr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　業　所　名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23493" y="9537700"/>
            <a:ext cx="5580381" cy="432434"/>
            <a:chOff x="323493" y="8766543"/>
            <a:chExt cx="5580381" cy="432434"/>
          </a:xfrm>
        </p:grpSpPr>
        <p:sp>
          <p:nvSpPr>
            <p:cNvPr id="116" name="object 19"/>
            <p:cNvSpPr/>
            <p:nvPr/>
          </p:nvSpPr>
          <p:spPr>
            <a:xfrm>
              <a:off x="323493" y="8766543"/>
              <a:ext cx="1202893" cy="432434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社会保険労務士の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提出代行者名記載欄</a:t>
              </a:r>
              <a:endParaRPr sz="900" dirty="0"/>
            </a:p>
          </p:txBody>
        </p:sp>
        <p:sp>
          <p:nvSpPr>
            <p:cNvPr id="117" name="object 57"/>
            <p:cNvSpPr/>
            <p:nvPr/>
          </p:nvSpPr>
          <p:spPr>
            <a:xfrm>
              <a:off x="323494" y="8766543"/>
              <a:ext cx="5580380" cy="432434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1/2</a:t>
            </a:r>
            <a:endParaRPr sz="1050" dirty="0"/>
          </a:p>
        </p:txBody>
      </p:sp>
      <p:sp>
        <p:nvSpPr>
          <p:cNvPr id="130" name="object 59"/>
          <p:cNvSpPr/>
          <p:nvPr/>
        </p:nvSpPr>
        <p:spPr>
          <a:xfrm>
            <a:off x="5975527" y="8766556"/>
            <a:ext cx="1260475" cy="1152525"/>
          </a:xfrm>
          <a:custGeom>
            <a:avLst/>
            <a:gdLst/>
            <a:ahLst/>
            <a:cxnLst/>
            <a:rect l="l" t="t" r="r" b="b"/>
            <a:pathLst>
              <a:path w="1260475" h="1152525">
                <a:moveTo>
                  <a:pt x="1259992" y="1152004"/>
                </a:moveTo>
                <a:lnTo>
                  <a:pt x="0" y="1152004"/>
                </a:lnTo>
                <a:lnTo>
                  <a:pt x="0" y="0"/>
                </a:lnTo>
                <a:lnTo>
                  <a:pt x="1259992" y="0"/>
                </a:lnTo>
                <a:lnTo>
                  <a:pt x="1259992" y="1152004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36000" rIns="0" bIns="0" rtlCol="0" anchor="t" anchorCtr="1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受付日付印</a:t>
            </a:r>
            <a:endParaRPr sz="900" dirty="0"/>
          </a:p>
        </p:txBody>
      </p:sp>
      <p:sp>
        <p:nvSpPr>
          <p:cNvPr id="151" name="object 61"/>
          <p:cNvSpPr/>
          <p:nvPr/>
        </p:nvSpPr>
        <p:spPr>
          <a:xfrm>
            <a:off x="3490218" y="8187779"/>
            <a:ext cx="3924550" cy="216535"/>
          </a:xfrm>
          <a:custGeom>
            <a:avLst/>
            <a:gdLst/>
            <a:ahLst/>
            <a:cxnLst/>
            <a:rect l="l" t="t" r="r" b="b"/>
            <a:pathLst>
              <a:path w="2592070" h="216534">
                <a:moveTo>
                  <a:pt x="2502001" y="0"/>
                </a:moveTo>
                <a:lnTo>
                  <a:pt x="36017" y="0"/>
                </a:lnTo>
                <a:lnTo>
                  <a:pt x="22031" y="2839"/>
                </a:lnTo>
                <a:lnTo>
                  <a:pt x="10579" y="10572"/>
                </a:lnTo>
                <a:lnTo>
                  <a:pt x="2841" y="22020"/>
                </a:lnTo>
                <a:lnTo>
                  <a:pt x="0" y="36004"/>
                </a:lnTo>
                <a:lnTo>
                  <a:pt x="0" y="179997"/>
                </a:lnTo>
                <a:lnTo>
                  <a:pt x="2841" y="193975"/>
                </a:lnTo>
                <a:lnTo>
                  <a:pt x="10579" y="205424"/>
                </a:lnTo>
                <a:lnTo>
                  <a:pt x="22031" y="213160"/>
                </a:lnTo>
                <a:lnTo>
                  <a:pt x="36017" y="216001"/>
                </a:lnTo>
                <a:lnTo>
                  <a:pt x="2502001" y="216001"/>
                </a:lnTo>
                <a:lnTo>
                  <a:pt x="2592019" y="108000"/>
                </a:lnTo>
                <a:lnTo>
                  <a:pt x="2502001" y="0"/>
                </a:lnTo>
                <a:close/>
              </a:path>
            </a:pathLst>
          </a:custGeom>
          <a:solidFill>
            <a:srgbClr val="221915"/>
          </a:solidFill>
          <a:ln>
            <a:solidFill>
              <a:srgbClr val="221915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「申請者・療養担当者記入用」は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ページに続きます。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〉〉〉</a:t>
            </a:r>
          </a:p>
        </p:txBody>
      </p:sp>
      <p:sp>
        <p:nvSpPr>
          <p:cNvPr id="159" name="正方形/長方形 158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兵庫県建築健康保険組合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53329" y="396938"/>
            <a:ext cx="6417628" cy="648982"/>
            <a:chOff x="553329" y="396938"/>
            <a:chExt cx="6417628" cy="648982"/>
          </a:xfrm>
        </p:grpSpPr>
        <p:sp>
          <p:nvSpPr>
            <p:cNvPr id="172" name="object 11"/>
            <p:cNvSpPr/>
            <p:nvPr/>
          </p:nvSpPr>
          <p:spPr>
            <a:xfrm>
              <a:off x="5761300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173" name="object 15"/>
            <p:cNvSpPr/>
            <p:nvPr/>
          </p:nvSpPr>
          <p:spPr>
            <a:xfrm>
              <a:off x="5131305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75" name="object 45"/>
            <p:cNvSpPr/>
            <p:nvPr/>
          </p:nvSpPr>
          <p:spPr>
            <a:xfrm>
              <a:off x="555234" y="1045920"/>
              <a:ext cx="6415723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2" name="object 46"/>
            <p:cNvSpPr/>
            <p:nvPr/>
          </p:nvSpPr>
          <p:spPr>
            <a:xfrm>
              <a:off x="553329" y="396938"/>
              <a:ext cx="6415723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7" name="object 62"/>
            <p:cNvSpPr txBox="1"/>
            <p:nvPr/>
          </p:nvSpPr>
          <p:spPr>
            <a:xfrm>
              <a:off x="882650" y="591414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1797050" y="512872"/>
              <a:ext cx="1110247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/>
              <a:r>
                <a:rPr lang="ja-JP" altLang="en-US" sz="2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移送費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2787650" y="622300"/>
              <a:ext cx="106680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支給申請書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2" name="object 17"/>
            <p:cNvSpPr/>
            <p:nvPr/>
          </p:nvSpPr>
          <p:spPr>
            <a:xfrm>
              <a:off x="5074394" y="741927"/>
              <a:ext cx="171900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323989" y="1460500"/>
            <a:ext cx="6912609" cy="5822722"/>
            <a:chOff x="323989" y="1619986"/>
            <a:chExt cx="6912609" cy="5822722"/>
          </a:xfrm>
        </p:grpSpPr>
        <p:sp>
          <p:nvSpPr>
            <p:cNvPr id="123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□ 移送費の受取については事業主に委任します。　　　　　　　　　　　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※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在職中の方は事業主への委任払いにご協力願います。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25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27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28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1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2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3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被保険者（申請者）情報</a:t>
              </a:r>
            </a:p>
          </p:txBody>
        </p:sp>
        <p:sp>
          <p:nvSpPr>
            <p:cNvPr id="134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5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1" name="object 25"/>
            <p:cNvSpPr/>
            <p:nvPr/>
          </p:nvSpPr>
          <p:spPr>
            <a:xfrm flipV="1">
              <a:off x="1332001" y="2510270"/>
              <a:ext cx="3208249" cy="45719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3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4" name="object 72"/>
            <p:cNvSpPr txBox="1"/>
            <p:nvPr/>
          </p:nvSpPr>
          <p:spPr>
            <a:xfrm>
              <a:off x="5193600" y="1890549"/>
              <a:ext cx="389255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5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78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8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8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　 生　年　月　日　　　　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99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8" name="object 27"/>
            <p:cNvSpPr/>
            <p:nvPr/>
          </p:nvSpPr>
          <p:spPr>
            <a:xfrm>
              <a:off x="5093994" y="1619999"/>
              <a:ext cx="55855" cy="1371587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9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1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1186" y="1937133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" name="object 66"/>
            <p:cNvSpPr txBox="1"/>
            <p:nvPr/>
          </p:nvSpPr>
          <p:spPr>
            <a:xfrm>
              <a:off x="1339850" y="7334986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343026" y="3966655"/>
            <a:ext cx="6920270" cy="1944370"/>
            <a:chOff x="1007516" y="6120561"/>
            <a:chExt cx="6228181" cy="1944370"/>
          </a:xfrm>
        </p:grpSpPr>
        <p:sp>
          <p:nvSpPr>
            <p:cNvPr id="212" name="object 7"/>
            <p:cNvSpPr/>
            <p:nvPr/>
          </p:nvSpPr>
          <p:spPr>
            <a:xfrm>
              <a:off x="1212916" y="6120574"/>
              <a:ext cx="766772" cy="720027"/>
            </a:xfrm>
            <a:custGeom>
              <a:avLst/>
              <a:gdLst/>
              <a:ahLst/>
              <a:cxnLst/>
              <a:rect l="l" t="t" r="r" b="b"/>
              <a:pathLst>
                <a:path w="972185" h="1944370">
                  <a:moveTo>
                    <a:pt x="972007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22"/>
                  </a:lnTo>
                  <a:lnTo>
                    <a:pt x="2841" y="1922006"/>
                  </a:lnTo>
                  <a:lnTo>
                    <a:pt x="10577" y="1933454"/>
                  </a:lnTo>
                  <a:lnTo>
                    <a:pt x="22025" y="1941187"/>
                  </a:lnTo>
                  <a:lnTo>
                    <a:pt x="36004" y="1944027"/>
                  </a:lnTo>
                  <a:lnTo>
                    <a:pt x="972007" y="1944027"/>
                  </a:lnTo>
                  <a:lnTo>
                    <a:pt x="972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（申請者）</a:t>
              </a:r>
              <a:endParaRPr sz="900" dirty="0"/>
            </a:p>
          </p:txBody>
        </p:sp>
        <p:sp>
          <p:nvSpPr>
            <p:cNvPr id="213" name="object 8"/>
            <p:cNvSpPr/>
            <p:nvPr/>
          </p:nvSpPr>
          <p:spPr>
            <a:xfrm>
              <a:off x="6407518" y="6840639"/>
              <a:ext cx="828040" cy="612140"/>
            </a:xfrm>
            <a:custGeom>
              <a:avLst/>
              <a:gdLst/>
              <a:ahLst/>
              <a:cxnLst/>
              <a:rect l="l" t="t" r="r" b="b"/>
              <a:pathLst>
                <a:path w="828040" h="612140">
                  <a:moveTo>
                    <a:pt x="0" y="611987"/>
                  </a:moveTo>
                  <a:lnTo>
                    <a:pt x="828001" y="611987"/>
                  </a:lnTo>
                  <a:lnTo>
                    <a:pt x="828001" y="0"/>
                  </a:lnTo>
                  <a:lnTo>
                    <a:pt x="0" y="0"/>
                  </a:lnTo>
                  <a:lnTo>
                    <a:pt x="0" y="6119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委任者と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受取代理人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との関係</a:t>
              </a:r>
              <a:endParaRPr sz="900" dirty="0"/>
            </a:p>
          </p:txBody>
        </p:sp>
        <p:sp>
          <p:nvSpPr>
            <p:cNvPr id="214" name="object 50"/>
            <p:cNvSpPr/>
            <p:nvPr/>
          </p:nvSpPr>
          <p:spPr>
            <a:xfrm>
              <a:off x="6407518" y="6840626"/>
              <a:ext cx="0" cy="1224280"/>
            </a:xfrm>
            <a:custGeom>
              <a:avLst/>
              <a:gdLst/>
              <a:ahLst/>
              <a:cxnLst/>
              <a:rect l="l" t="t" r="r" b="b"/>
              <a:pathLst>
                <a:path h="1224279">
                  <a:moveTo>
                    <a:pt x="0" y="1223975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78"/>
            <p:cNvSpPr txBox="1"/>
            <p:nvPr/>
          </p:nvSpPr>
          <p:spPr>
            <a:xfrm>
              <a:off x="5704725" y="6175082"/>
              <a:ext cx="1414703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月　　  日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17" name="object 78"/>
            <p:cNvSpPr txBox="1"/>
            <p:nvPr/>
          </p:nvSpPr>
          <p:spPr>
            <a:xfrm>
              <a:off x="2043587" y="6175082"/>
              <a:ext cx="2785576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本申請に基づく給付金に関する受領を下記の代理人に委任します。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18" name="object 65"/>
            <p:cNvSpPr txBox="1"/>
            <p:nvPr/>
          </p:nvSpPr>
          <p:spPr>
            <a:xfrm>
              <a:off x="2043587" y="6482164"/>
              <a:ext cx="690687" cy="10772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sz="700" spc="-22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19" name="object 129"/>
            <p:cNvSpPr txBox="1"/>
            <p:nvPr/>
          </p:nvSpPr>
          <p:spPr>
            <a:xfrm>
              <a:off x="2041807" y="7119606"/>
              <a:ext cx="549144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事業所所在地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20" name="object 61"/>
            <p:cNvSpPr txBox="1"/>
            <p:nvPr/>
          </p:nvSpPr>
          <p:spPr>
            <a:xfrm>
              <a:off x="1223516" y="7270720"/>
              <a:ext cx="754533" cy="2616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代理人</a:t>
              </a:r>
              <a:endPara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（口座名義人）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21" name="object 7"/>
            <p:cNvSpPr/>
            <p:nvPr/>
          </p:nvSpPr>
          <p:spPr>
            <a:xfrm>
              <a:off x="1211277" y="6840601"/>
              <a:ext cx="766772" cy="1224330"/>
            </a:xfrm>
            <a:custGeom>
              <a:avLst/>
              <a:gdLst/>
              <a:ahLst/>
              <a:cxnLst/>
              <a:rect l="l" t="t" r="r" b="b"/>
              <a:pathLst>
                <a:path w="972185" h="1944370">
                  <a:moveTo>
                    <a:pt x="972007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22"/>
                  </a:lnTo>
                  <a:lnTo>
                    <a:pt x="2841" y="1922006"/>
                  </a:lnTo>
                  <a:lnTo>
                    <a:pt x="10577" y="1933454"/>
                  </a:lnTo>
                  <a:lnTo>
                    <a:pt x="22025" y="1941187"/>
                  </a:lnTo>
                  <a:lnTo>
                    <a:pt x="36004" y="1944027"/>
                  </a:lnTo>
                  <a:lnTo>
                    <a:pt x="972007" y="1944027"/>
                  </a:lnTo>
                  <a:lnTo>
                    <a:pt x="972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受取代理人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（事業所の</a:t>
              </a:r>
              <a:endPara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事業主様）</a:t>
              </a:r>
              <a:endParaRPr sz="800" dirty="0"/>
            </a:p>
          </p:txBody>
        </p:sp>
        <p:sp>
          <p:nvSpPr>
            <p:cNvPr id="222" name="object 36"/>
            <p:cNvSpPr/>
            <p:nvPr/>
          </p:nvSpPr>
          <p:spPr>
            <a:xfrm>
              <a:off x="1223517" y="6840601"/>
              <a:ext cx="6012180" cy="0"/>
            </a:xfrm>
            <a:custGeom>
              <a:avLst/>
              <a:gdLst/>
              <a:ahLst/>
              <a:cxnLst/>
              <a:rect l="l" t="t" r="r" b="b"/>
              <a:pathLst>
                <a:path w="6012180">
                  <a:moveTo>
                    <a:pt x="0" y="0"/>
                  </a:moveTo>
                  <a:lnTo>
                    <a:pt x="6012002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30"/>
            <p:cNvSpPr/>
            <p:nvPr/>
          </p:nvSpPr>
          <p:spPr>
            <a:xfrm>
              <a:off x="1007516" y="6120561"/>
              <a:ext cx="216535" cy="1944370"/>
            </a:xfrm>
            <a:custGeom>
              <a:avLst/>
              <a:gdLst/>
              <a:ahLst/>
              <a:cxnLst/>
              <a:rect l="l" t="t" r="r" b="b"/>
              <a:pathLst>
                <a:path w="216534" h="1944370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2"/>
                  </a:lnTo>
                  <a:lnTo>
                    <a:pt x="2841" y="22020"/>
                  </a:lnTo>
                  <a:lnTo>
                    <a:pt x="0" y="36004"/>
                  </a:lnTo>
                  <a:lnTo>
                    <a:pt x="0" y="1908035"/>
                  </a:lnTo>
                  <a:lnTo>
                    <a:pt x="2841" y="1922019"/>
                  </a:lnTo>
                  <a:lnTo>
                    <a:pt x="10577" y="1933467"/>
                  </a:lnTo>
                  <a:lnTo>
                    <a:pt x="22025" y="1941200"/>
                  </a:lnTo>
                  <a:lnTo>
                    <a:pt x="36004" y="1944039"/>
                  </a:lnTo>
                  <a:lnTo>
                    <a:pt x="216001" y="1944039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275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900" b="1" dirty="0">
                  <a:solidFill>
                    <a:schemeClr val="bg1"/>
                  </a:solidFill>
                </a:rPr>
                <a:t>受取代理人の欄　（事業主への委任欄）　</a:t>
              </a:r>
            </a:p>
          </p:txBody>
        </p:sp>
        <p:sp>
          <p:nvSpPr>
            <p:cNvPr id="224" name="object 31"/>
            <p:cNvSpPr/>
            <p:nvPr/>
          </p:nvSpPr>
          <p:spPr>
            <a:xfrm>
              <a:off x="1007516" y="6120561"/>
              <a:ext cx="6228080" cy="1944370"/>
            </a:xfrm>
            <a:custGeom>
              <a:avLst/>
              <a:gdLst/>
              <a:ahLst/>
              <a:cxnLst/>
              <a:rect l="l" t="t" r="r" b="b"/>
              <a:pathLst>
                <a:path w="6228080" h="1944370">
                  <a:moveTo>
                    <a:pt x="6228003" y="1908035"/>
                  </a:moveTo>
                  <a:lnTo>
                    <a:pt x="6225166" y="1922019"/>
                  </a:lnTo>
                  <a:lnTo>
                    <a:pt x="6217437" y="1933467"/>
                  </a:lnTo>
                  <a:lnTo>
                    <a:pt x="6205993" y="1941200"/>
                  </a:lnTo>
                  <a:lnTo>
                    <a:pt x="6192012" y="1944039"/>
                  </a:lnTo>
                  <a:lnTo>
                    <a:pt x="35991" y="1944039"/>
                  </a:lnTo>
                  <a:lnTo>
                    <a:pt x="22015" y="1941200"/>
                  </a:lnTo>
                  <a:lnTo>
                    <a:pt x="10571" y="1933467"/>
                  </a:lnTo>
                  <a:lnTo>
                    <a:pt x="2839" y="1922019"/>
                  </a:lnTo>
                  <a:lnTo>
                    <a:pt x="0" y="1908035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192012" y="0"/>
                  </a:lnTo>
                  <a:lnTo>
                    <a:pt x="6205993" y="2839"/>
                  </a:lnTo>
                  <a:lnTo>
                    <a:pt x="6217437" y="10572"/>
                  </a:lnTo>
                  <a:lnTo>
                    <a:pt x="6225166" y="22020"/>
                  </a:lnTo>
                  <a:lnTo>
                    <a:pt x="6228003" y="36004"/>
                  </a:lnTo>
                  <a:lnTo>
                    <a:pt x="6228003" y="1908035"/>
                  </a:lnTo>
                  <a:close/>
                </a:path>
              </a:pathLst>
            </a:custGeom>
            <a:ln w="28803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129"/>
            <p:cNvSpPr txBox="1"/>
            <p:nvPr/>
          </p:nvSpPr>
          <p:spPr>
            <a:xfrm>
              <a:off x="2041807" y="7424406"/>
              <a:ext cx="549144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事業所名称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pSp>
        <p:nvGrpSpPr>
          <p:cNvPr id="226" name="グループ化 225"/>
          <p:cNvGrpSpPr/>
          <p:nvPr/>
        </p:nvGrpSpPr>
        <p:grpSpPr>
          <a:xfrm>
            <a:off x="313517" y="6077666"/>
            <a:ext cx="6971058" cy="1836509"/>
            <a:chOff x="323507" y="3924528"/>
            <a:chExt cx="6912599" cy="1836509"/>
          </a:xfrm>
        </p:grpSpPr>
        <p:sp>
          <p:nvSpPr>
            <p:cNvPr id="227" name="object 2"/>
            <p:cNvSpPr/>
            <p:nvPr/>
          </p:nvSpPr>
          <p:spPr>
            <a:xfrm>
              <a:off x="539507" y="4979833"/>
              <a:ext cx="792365" cy="781115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口座名義</a:t>
              </a:r>
            </a:p>
          </p:txBody>
        </p:sp>
        <p:sp>
          <p:nvSpPr>
            <p:cNvPr id="228" name="object 2"/>
            <p:cNvSpPr/>
            <p:nvPr/>
          </p:nvSpPr>
          <p:spPr>
            <a:xfrm>
              <a:off x="528755" y="3934930"/>
              <a:ext cx="792365" cy="611975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金融機関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名称</a:t>
              </a:r>
              <a:endParaRPr sz="900" dirty="0"/>
            </a:p>
          </p:txBody>
        </p:sp>
        <p:sp>
          <p:nvSpPr>
            <p:cNvPr id="229" name="object 3"/>
            <p:cNvSpPr/>
            <p:nvPr/>
          </p:nvSpPr>
          <p:spPr>
            <a:xfrm>
              <a:off x="5507524" y="4968557"/>
              <a:ext cx="648334" cy="792480"/>
            </a:xfrm>
            <a:custGeom>
              <a:avLst/>
              <a:gdLst/>
              <a:ahLst/>
              <a:cxnLst/>
              <a:rect l="l" t="t" r="r" b="b"/>
              <a:pathLst>
                <a:path w="648335" h="792479">
                  <a:moveTo>
                    <a:pt x="0" y="792010"/>
                  </a:moveTo>
                  <a:lnTo>
                    <a:pt x="647992" y="792010"/>
                  </a:lnTo>
                  <a:lnTo>
                    <a:pt x="647992" y="0"/>
                  </a:lnTo>
                  <a:lnTo>
                    <a:pt x="0" y="0"/>
                  </a:lnTo>
                  <a:lnTo>
                    <a:pt x="0" y="7920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口座名義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の区分</a:t>
              </a:r>
            </a:p>
          </p:txBody>
        </p:sp>
        <p:sp>
          <p:nvSpPr>
            <p:cNvPr id="230" name="object 9"/>
            <p:cNvSpPr/>
            <p:nvPr/>
          </p:nvSpPr>
          <p:spPr>
            <a:xfrm>
              <a:off x="2915509" y="4536528"/>
              <a:ext cx="792479" cy="432434"/>
            </a:xfrm>
            <a:custGeom>
              <a:avLst/>
              <a:gdLst/>
              <a:ahLst/>
              <a:cxnLst/>
              <a:rect l="l" t="t" r="r" b="b"/>
              <a:pathLst>
                <a:path w="792479" h="432435">
                  <a:moveTo>
                    <a:pt x="0" y="432003"/>
                  </a:moveTo>
                  <a:lnTo>
                    <a:pt x="791997" y="432003"/>
                  </a:lnTo>
                  <a:lnTo>
                    <a:pt x="791997" y="0"/>
                  </a:lnTo>
                  <a:lnTo>
                    <a:pt x="0" y="0"/>
                  </a:lnTo>
                  <a:lnTo>
                    <a:pt x="0" y="4320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口座番号</a:t>
              </a:r>
            </a:p>
          </p:txBody>
        </p:sp>
        <p:sp>
          <p:nvSpPr>
            <p:cNvPr id="231" name="object 28"/>
            <p:cNvSpPr/>
            <p:nvPr/>
          </p:nvSpPr>
          <p:spPr>
            <a:xfrm>
              <a:off x="343026" y="3924541"/>
              <a:ext cx="196481" cy="1836420"/>
            </a:xfrm>
            <a:custGeom>
              <a:avLst/>
              <a:gdLst/>
              <a:ahLst/>
              <a:cxnLst/>
              <a:rect l="l" t="t" r="r" b="b"/>
              <a:pathLst>
                <a:path w="216534" h="1836420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1800021"/>
                  </a:lnTo>
                  <a:lnTo>
                    <a:pt x="2841" y="1814005"/>
                  </a:lnTo>
                  <a:lnTo>
                    <a:pt x="10577" y="1825453"/>
                  </a:lnTo>
                  <a:lnTo>
                    <a:pt x="22025" y="1833186"/>
                  </a:lnTo>
                  <a:lnTo>
                    <a:pt x="36004" y="1836026"/>
                  </a:lnTo>
                  <a:lnTo>
                    <a:pt x="216001" y="1836026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275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900" b="1" dirty="0">
                  <a:solidFill>
                    <a:schemeClr val="bg1"/>
                  </a:solidFill>
                </a:rPr>
                <a:t>振込指定口座</a:t>
              </a:r>
              <a:r>
                <a:rPr lang="ja-JP" altLang="en-US" sz="700" b="1" dirty="0">
                  <a:solidFill>
                    <a:schemeClr val="bg1"/>
                  </a:solidFill>
                </a:rPr>
                <a:t>（委任の場合は事業主口座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）</a:t>
              </a:r>
            </a:p>
          </p:txBody>
        </p:sp>
        <p:sp>
          <p:nvSpPr>
            <p:cNvPr id="232" name="object 29"/>
            <p:cNvSpPr/>
            <p:nvPr/>
          </p:nvSpPr>
          <p:spPr>
            <a:xfrm>
              <a:off x="323507" y="3924528"/>
              <a:ext cx="6912599" cy="1836420"/>
            </a:xfrm>
            <a:custGeom>
              <a:avLst/>
              <a:gdLst/>
              <a:ahLst/>
              <a:cxnLst/>
              <a:rect l="l" t="t" r="r" b="b"/>
              <a:pathLst>
                <a:path w="6912609" h="1836420">
                  <a:moveTo>
                    <a:pt x="6912013" y="1800034"/>
                  </a:moveTo>
                  <a:lnTo>
                    <a:pt x="6909173" y="1814018"/>
                  </a:lnTo>
                  <a:lnTo>
                    <a:pt x="6901438" y="1825466"/>
                  </a:lnTo>
                  <a:lnTo>
                    <a:pt x="6889987" y="1833199"/>
                  </a:lnTo>
                  <a:lnTo>
                    <a:pt x="6875995" y="1836038"/>
                  </a:lnTo>
                  <a:lnTo>
                    <a:pt x="35991" y="1836038"/>
                  </a:lnTo>
                  <a:lnTo>
                    <a:pt x="22015" y="1833199"/>
                  </a:lnTo>
                  <a:lnTo>
                    <a:pt x="10571" y="1825466"/>
                  </a:lnTo>
                  <a:lnTo>
                    <a:pt x="2839" y="1814018"/>
                  </a:lnTo>
                  <a:lnTo>
                    <a:pt x="0" y="1800034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87" y="2841"/>
                  </a:lnTo>
                  <a:lnTo>
                    <a:pt x="6901438" y="10577"/>
                  </a:lnTo>
                  <a:lnTo>
                    <a:pt x="6909173" y="22025"/>
                  </a:lnTo>
                  <a:lnTo>
                    <a:pt x="6912013" y="36004"/>
                  </a:lnTo>
                  <a:lnTo>
                    <a:pt x="6912013" y="1800034"/>
                  </a:lnTo>
                  <a:close/>
                </a:path>
              </a:pathLst>
            </a:custGeom>
            <a:ln w="28803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41"/>
            <p:cNvSpPr/>
            <p:nvPr/>
          </p:nvSpPr>
          <p:spPr>
            <a:xfrm>
              <a:off x="1475509" y="462653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6001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18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51"/>
            <p:cNvSpPr/>
            <p:nvPr/>
          </p:nvSpPr>
          <p:spPr>
            <a:xfrm>
              <a:off x="6299508" y="5238546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4" h="252095">
                  <a:moveTo>
                    <a:pt x="216001" y="252031"/>
                  </a:moveTo>
                  <a:lnTo>
                    <a:pt x="0" y="252031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31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54"/>
            <p:cNvSpPr/>
            <p:nvPr/>
          </p:nvSpPr>
          <p:spPr>
            <a:xfrm>
              <a:off x="2915508" y="4536516"/>
              <a:ext cx="0" cy="432434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2003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55"/>
            <p:cNvSpPr/>
            <p:nvPr/>
          </p:nvSpPr>
          <p:spPr>
            <a:xfrm>
              <a:off x="5507499" y="4968544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79201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56"/>
            <p:cNvSpPr/>
            <p:nvPr/>
          </p:nvSpPr>
          <p:spPr>
            <a:xfrm>
              <a:off x="5507537" y="4536528"/>
              <a:ext cx="0" cy="432434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0"/>
                  </a:moveTo>
                  <a:lnTo>
                    <a:pt x="0" y="432003"/>
                  </a:lnTo>
                </a:path>
              </a:pathLst>
            </a:custGeom>
            <a:ln w="5397">
              <a:solidFill>
                <a:srgbClr val="22191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19"/>
            <p:cNvSpPr/>
            <p:nvPr/>
          </p:nvSpPr>
          <p:spPr>
            <a:xfrm>
              <a:off x="3409589" y="4347408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その他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9" name="object 119"/>
            <p:cNvSpPr/>
            <p:nvPr/>
          </p:nvSpPr>
          <p:spPr>
            <a:xfrm>
              <a:off x="6617899" y="4013978"/>
              <a:ext cx="324485" cy="108585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本店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0" name="object 119"/>
            <p:cNvSpPr/>
            <p:nvPr/>
          </p:nvSpPr>
          <p:spPr>
            <a:xfrm>
              <a:off x="6596440" y="4202757"/>
              <a:ext cx="324485" cy="108585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支店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1" name="object 119"/>
            <p:cNvSpPr/>
            <p:nvPr/>
          </p:nvSpPr>
          <p:spPr>
            <a:xfrm>
              <a:off x="6627344" y="4347408"/>
              <a:ext cx="324485" cy="129259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その他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2" name="object 78"/>
            <p:cNvSpPr txBox="1"/>
            <p:nvPr/>
          </p:nvSpPr>
          <p:spPr>
            <a:xfrm>
              <a:off x="5582848" y="4702262"/>
              <a:ext cx="1182034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左</a:t>
              </a:r>
              <a:r>
                <a:rPr lang="ja-JP" altLang="en-US" sz="800" dirty="0" err="1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づ</a:t>
              </a: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めでご記入ください。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3" name="object 65"/>
            <p:cNvSpPr txBox="1"/>
            <p:nvPr/>
          </p:nvSpPr>
          <p:spPr>
            <a:xfrm>
              <a:off x="1783787" y="4609547"/>
              <a:ext cx="4337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１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普通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44" name="object 65"/>
            <p:cNvSpPr txBox="1"/>
            <p:nvPr/>
          </p:nvSpPr>
          <p:spPr>
            <a:xfrm>
              <a:off x="1794236" y="4761947"/>
              <a:ext cx="4337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２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当座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45" name="object 65"/>
            <p:cNvSpPr txBox="1"/>
            <p:nvPr/>
          </p:nvSpPr>
          <p:spPr>
            <a:xfrm>
              <a:off x="6598476" y="5193158"/>
              <a:ext cx="572351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１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申請者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２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.</a:t>
              </a:r>
              <a:r>
                <a:rPr lang="ja-JP" altLang="en-US" sz="6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受取代理人</a:t>
              </a:r>
              <a:endParaRPr sz="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246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0627" y="4607483"/>
              <a:ext cx="1542891" cy="30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" name="object 34"/>
            <p:cNvSpPr/>
            <p:nvPr/>
          </p:nvSpPr>
          <p:spPr>
            <a:xfrm>
              <a:off x="539507" y="4536528"/>
              <a:ext cx="669606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11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34"/>
            <p:cNvSpPr/>
            <p:nvPr/>
          </p:nvSpPr>
          <p:spPr>
            <a:xfrm>
              <a:off x="539507" y="4984203"/>
              <a:ext cx="669606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11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"/>
            <p:cNvSpPr/>
            <p:nvPr/>
          </p:nvSpPr>
          <p:spPr>
            <a:xfrm>
              <a:off x="540525" y="4546905"/>
              <a:ext cx="792365" cy="422057"/>
            </a:xfrm>
            <a:custGeom>
              <a:avLst/>
              <a:gdLst/>
              <a:ahLst/>
              <a:cxnLst/>
              <a:rect l="l" t="t" r="r" b="b"/>
              <a:pathLst>
                <a:path w="1008380" h="1224279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188021"/>
                  </a:lnTo>
                  <a:lnTo>
                    <a:pt x="2839" y="1202005"/>
                  </a:lnTo>
                  <a:lnTo>
                    <a:pt x="10571" y="1213453"/>
                  </a:lnTo>
                  <a:lnTo>
                    <a:pt x="22015" y="1221186"/>
                  </a:lnTo>
                  <a:lnTo>
                    <a:pt x="35991" y="1224026"/>
                  </a:lnTo>
                  <a:lnTo>
                    <a:pt x="1007999" y="1224026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0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預金種別</a:t>
              </a:r>
            </a:p>
          </p:txBody>
        </p:sp>
        <p:sp>
          <p:nvSpPr>
            <p:cNvPr id="250" name="object 119"/>
            <p:cNvSpPr/>
            <p:nvPr/>
          </p:nvSpPr>
          <p:spPr>
            <a:xfrm>
              <a:off x="3415169" y="4186624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信用金庫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1" name="object 119"/>
            <p:cNvSpPr/>
            <p:nvPr/>
          </p:nvSpPr>
          <p:spPr>
            <a:xfrm>
              <a:off x="3415718" y="4013979"/>
              <a:ext cx="453406" cy="118248"/>
            </a:xfrm>
            <a:custGeom>
              <a:avLst/>
              <a:gdLst/>
              <a:ahLst/>
              <a:cxnLst/>
              <a:rect l="l" t="t" r="r" b="b"/>
              <a:pathLst>
                <a:path w="324485" h="108585">
                  <a:moveTo>
                    <a:pt x="324015" y="54000"/>
                  </a:moveTo>
                  <a:lnTo>
                    <a:pt x="319754" y="74964"/>
                  </a:lnTo>
                  <a:lnTo>
                    <a:pt x="308154" y="92135"/>
                  </a:lnTo>
                  <a:lnTo>
                    <a:pt x="290984" y="103738"/>
                  </a:lnTo>
                  <a:lnTo>
                    <a:pt x="270014" y="108000"/>
                  </a:lnTo>
                  <a:lnTo>
                    <a:pt x="54000" y="108000"/>
                  </a:lnTo>
                  <a:lnTo>
                    <a:pt x="33030" y="103738"/>
                  </a:lnTo>
                  <a:lnTo>
                    <a:pt x="15860" y="92135"/>
                  </a:lnTo>
                  <a:lnTo>
                    <a:pt x="4260" y="74964"/>
                  </a:lnTo>
                  <a:lnTo>
                    <a:pt x="0" y="54000"/>
                  </a:lnTo>
                  <a:lnTo>
                    <a:pt x="4260" y="33036"/>
                  </a:lnTo>
                  <a:lnTo>
                    <a:pt x="15860" y="15865"/>
                  </a:lnTo>
                  <a:lnTo>
                    <a:pt x="33030" y="4262"/>
                  </a:lnTo>
                  <a:lnTo>
                    <a:pt x="54000" y="0"/>
                  </a:lnTo>
                  <a:lnTo>
                    <a:pt x="270014" y="0"/>
                  </a:lnTo>
                  <a:lnTo>
                    <a:pt x="290984" y="4262"/>
                  </a:lnTo>
                  <a:lnTo>
                    <a:pt x="308154" y="15865"/>
                  </a:lnTo>
                  <a:lnTo>
                    <a:pt x="319754" y="33036"/>
                  </a:lnTo>
                  <a:lnTo>
                    <a:pt x="324015" y="54000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銀　行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52" name="グループ化 251"/>
          <p:cNvGrpSpPr/>
          <p:nvPr/>
        </p:nvGrpSpPr>
        <p:grpSpPr>
          <a:xfrm>
            <a:off x="362095" y="8620949"/>
            <a:ext cx="5278631" cy="763914"/>
            <a:chOff x="2615497" y="7001550"/>
            <a:chExt cx="5359273" cy="377465"/>
          </a:xfrm>
        </p:grpSpPr>
        <p:pic>
          <p:nvPicPr>
            <p:cNvPr id="25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7063" y="7036798"/>
              <a:ext cx="1971003" cy="106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4" name="テキスト ボックス 1"/>
            <p:cNvSpPr txBox="1"/>
            <p:nvPr/>
          </p:nvSpPr>
          <p:spPr>
            <a:xfrm>
              <a:off x="2615497" y="7001550"/>
              <a:ext cx="5359273" cy="37746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</p:spPr>
          <p:txBody>
            <a:bodyPr wrap="square" lIns="36000" tIns="0" rIns="0" bIns="0" rtlCol="0" anchor="t" anchorCtr="0"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　被保険者のマイナンバー記載欄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000" b="1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</a:t>
              </a:r>
              <a:r>
                <a:rPr lang="ja-JP" altLang="en-US" sz="1000" b="1" u="sng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被保険者証の記号番号を記入した場合は、マイナンバーの記載は不要です</a:t>
              </a:r>
              <a:endParaRPr lang="en-US" altLang="ja-JP" sz="10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･ マイナンバーを記載した場合は、個人番号確認、本人確認をするための添付書類が必要です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91" name="object 129"/>
          <p:cNvSpPr txBox="1"/>
          <p:nvPr/>
        </p:nvSpPr>
        <p:spPr>
          <a:xfrm>
            <a:off x="1461557" y="5566118"/>
            <a:ext cx="76200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7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事業主氏名</a:t>
            </a:r>
            <a:endParaRPr sz="700" dirty="0"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93" name="object 25"/>
          <p:cNvSpPr/>
          <p:nvPr/>
        </p:nvSpPr>
        <p:spPr>
          <a:xfrm flipV="1">
            <a:off x="1339850" y="7327899"/>
            <a:ext cx="4191000" cy="45719"/>
          </a:xfrm>
          <a:custGeom>
            <a:avLst/>
            <a:gdLst/>
            <a:ahLst/>
            <a:cxnLst/>
            <a:rect l="l" t="t" r="r" b="b"/>
            <a:pathLst>
              <a:path w="3221990">
                <a:moveTo>
                  <a:pt x="0" y="0"/>
                </a:moveTo>
                <a:lnTo>
                  <a:pt x="3221964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4" name="object 133"/>
          <p:cNvSpPr txBox="1"/>
          <p:nvPr/>
        </p:nvSpPr>
        <p:spPr>
          <a:xfrm>
            <a:off x="1350507" y="2842891"/>
            <a:ext cx="16328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spc="-7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〒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－　　　　　　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95" name="テキスト ボックス 1"/>
          <p:cNvSpPr txBox="1"/>
          <p:nvPr/>
        </p:nvSpPr>
        <p:spPr>
          <a:xfrm>
            <a:off x="349250" y="8013700"/>
            <a:ext cx="3048000" cy="5334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txBody>
          <a:bodyPr wrap="square" lIns="36000" tIns="0" rIns="0" bIns="0" rtlCol="0" anchor="t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添付書類 </a:t>
            </a:r>
            <a:r>
              <a:rPr lang="en-US" altLang="ja-JP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・領収書（</a:t>
            </a:r>
            <a:r>
              <a:rPr lang="ja-JP" altLang="en-US" sz="1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原本）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0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テキスト ボックス 70"/>
          <p:cNvSpPr txBox="1"/>
          <p:nvPr/>
        </p:nvSpPr>
        <p:spPr>
          <a:xfrm>
            <a:off x="530225" y="7684232"/>
            <a:ext cx="2315183" cy="2988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36000" tIns="0" rIns="0" bIns="0" rtlCol="0" anchor="ctr" anchorCtr="0">
            <a:noAutofit/>
          </a:bodyPr>
          <a:lstStyle/>
          <a:p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移送年月日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30225" y="7072408"/>
            <a:ext cx="2319156" cy="3189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36000" tIns="0" rIns="0" bIns="0" rtlCol="0" anchor="ctr" anchorCtr="0">
            <a:noAutofit/>
          </a:bodyPr>
          <a:lstStyle/>
          <a:p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移送経路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0225" y="7391315"/>
            <a:ext cx="2315183" cy="2929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36000" tIns="0" rIns="0" bIns="0" rtlCol="0" anchor="ctr" anchorCtr="0">
            <a:noAutofit/>
          </a:bodyPr>
          <a:lstStyle/>
          <a:p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移送方法</a:t>
            </a:r>
          </a:p>
        </p:txBody>
      </p:sp>
      <p:sp>
        <p:nvSpPr>
          <p:cNvPr id="79" name="object 10"/>
          <p:cNvSpPr/>
          <p:nvPr/>
        </p:nvSpPr>
        <p:spPr>
          <a:xfrm>
            <a:off x="530225" y="6620607"/>
            <a:ext cx="898192" cy="443801"/>
          </a:xfrm>
          <a:custGeom>
            <a:avLst/>
            <a:gdLst/>
            <a:ahLst/>
            <a:cxnLst/>
            <a:rect l="l" t="t" r="r" b="b"/>
            <a:pathLst>
              <a:path w="1008380" h="1082675">
                <a:moveTo>
                  <a:pt x="1007986" y="0"/>
                </a:moveTo>
                <a:lnTo>
                  <a:pt x="36004" y="0"/>
                </a:lnTo>
                <a:lnTo>
                  <a:pt x="22020" y="2839"/>
                </a:lnTo>
                <a:lnTo>
                  <a:pt x="10572" y="10571"/>
                </a:lnTo>
                <a:lnTo>
                  <a:pt x="2839" y="22015"/>
                </a:lnTo>
                <a:lnTo>
                  <a:pt x="0" y="35991"/>
                </a:lnTo>
                <a:lnTo>
                  <a:pt x="0" y="1046683"/>
                </a:lnTo>
                <a:lnTo>
                  <a:pt x="2839" y="1060667"/>
                </a:lnTo>
                <a:lnTo>
                  <a:pt x="10572" y="1072114"/>
                </a:lnTo>
                <a:lnTo>
                  <a:pt x="22020" y="1079848"/>
                </a:lnTo>
                <a:lnTo>
                  <a:pt x="36004" y="1082687"/>
                </a:lnTo>
                <a:lnTo>
                  <a:pt x="1007986" y="1082687"/>
                </a:lnTo>
                <a:lnTo>
                  <a:pt x="100798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" tIns="0" rIns="0" bIns="0" rtlCol="0" anchor="ctr" anchorCtr="0"/>
          <a:lstStyle/>
          <a:p>
            <a:pPr algn="ctr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付添を必要と認めた理由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object 10"/>
          <p:cNvSpPr/>
          <p:nvPr/>
        </p:nvSpPr>
        <p:spPr>
          <a:xfrm>
            <a:off x="530225" y="6184900"/>
            <a:ext cx="898192" cy="435707"/>
          </a:xfrm>
          <a:custGeom>
            <a:avLst/>
            <a:gdLst/>
            <a:ahLst/>
            <a:cxnLst/>
            <a:rect l="l" t="t" r="r" b="b"/>
            <a:pathLst>
              <a:path w="1008380" h="1082675">
                <a:moveTo>
                  <a:pt x="1007986" y="0"/>
                </a:moveTo>
                <a:lnTo>
                  <a:pt x="36004" y="0"/>
                </a:lnTo>
                <a:lnTo>
                  <a:pt x="22020" y="2839"/>
                </a:lnTo>
                <a:lnTo>
                  <a:pt x="10572" y="10571"/>
                </a:lnTo>
                <a:lnTo>
                  <a:pt x="2839" y="22015"/>
                </a:lnTo>
                <a:lnTo>
                  <a:pt x="0" y="35991"/>
                </a:lnTo>
                <a:lnTo>
                  <a:pt x="0" y="1046683"/>
                </a:lnTo>
                <a:lnTo>
                  <a:pt x="2839" y="1060667"/>
                </a:lnTo>
                <a:lnTo>
                  <a:pt x="10572" y="1072114"/>
                </a:lnTo>
                <a:lnTo>
                  <a:pt x="22020" y="1079848"/>
                </a:lnTo>
                <a:lnTo>
                  <a:pt x="36004" y="1082687"/>
                </a:lnTo>
                <a:lnTo>
                  <a:pt x="1007986" y="1082687"/>
                </a:lnTo>
                <a:lnTo>
                  <a:pt x="100798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" tIns="0" rIns="0" bIns="0" rtlCol="0" anchor="ctr" anchorCtr="0"/>
          <a:lstStyle/>
          <a:p>
            <a:pPr algn="ctr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移送を必要と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認めた理由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1" name="object 30"/>
          <p:cNvSpPr/>
          <p:nvPr/>
        </p:nvSpPr>
        <p:spPr>
          <a:xfrm>
            <a:off x="530489" y="7064408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1"/>
          <p:cNvSpPr/>
          <p:nvPr/>
        </p:nvSpPr>
        <p:spPr>
          <a:xfrm>
            <a:off x="530489" y="6628201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72"/>
          <p:cNvSpPr txBox="1"/>
          <p:nvPr/>
        </p:nvSpPr>
        <p:spPr>
          <a:xfrm>
            <a:off x="534704" y="8306296"/>
            <a:ext cx="1110187" cy="518160"/>
          </a:xfrm>
          <a:prstGeom prst="rect">
            <a:avLst/>
          </a:prstGeom>
        </p:spPr>
        <p:txBody>
          <a:bodyPr vert="horz" wrap="square" lIns="36000" tIns="0" rIns="0" bIns="0" rtlCol="0" anchor="ctr" anchorCtr="0">
            <a:noAutofit/>
          </a:bodyPr>
          <a:lstStyle/>
          <a:p>
            <a:pPr marL="12700">
              <a:lnSpc>
                <a:spcPct val="200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医師または歯科医師の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84" name="object 78"/>
          <p:cNvSpPr txBox="1"/>
          <p:nvPr/>
        </p:nvSpPr>
        <p:spPr>
          <a:xfrm>
            <a:off x="544966" y="8001732"/>
            <a:ext cx="6671809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上記のとおり相違ありません。　　　　　　　　　　　　　　　　　　　　　　　　　　　　　　　　　　　　令和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　　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月　　  日</a:t>
            </a:r>
            <a:endParaRPr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530489" y="7392132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13"/>
          <p:cNvSpPr/>
          <p:nvPr/>
        </p:nvSpPr>
        <p:spPr>
          <a:xfrm>
            <a:off x="324012" y="6184925"/>
            <a:ext cx="206213" cy="2819375"/>
          </a:xfrm>
          <a:custGeom>
            <a:avLst/>
            <a:gdLst/>
            <a:ahLst/>
            <a:cxnLst/>
            <a:rect l="l" t="t" r="r" b="b"/>
            <a:pathLst>
              <a:path w="216534" h="2484120">
                <a:moveTo>
                  <a:pt x="216001" y="0"/>
                </a:moveTo>
                <a:lnTo>
                  <a:pt x="36004" y="0"/>
                </a:lnTo>
                <a:lnTo>
                  <a:pt x="22025" y="2841"/>
                </a:lnTo>
                <a:lnTo>
                  <a:pt x="10577" y="10577"/>
                </a:lnTo>
                <a:lnTo>
                  <a:pt x="2841" y="22025"/>
                </a:lnTo>
                <a:lnTo>
                  <a:pt x="0" y="36004"/>
                </a:lnTo>
                <a:lnTo>
                  <a:pt x="0" y="2448001"/>
                </a:lnTo>
                <a:lnTo>
                  <a:pt x="2841" y="2461985"/>
                </a:lnTo>
                <a:lnTo>
                  <a:pt x="10577" y="2473432"/>
                </a:lnTo>
                <a:lnTo>
                  <a:pt x="22025" y="2481166"/>
                </a:lnTo>
                <a:lnTo>
                  <a:pt x="36004" y="2484005"/>
                </a:lnTo>
                <a:lnTo>
                  <a:pt x="216001" y="2484005"/>
                </a:lnTo>
                <a:lnTo>
                  <a:pt x="216001" y="0"/>
                </a:lnTo>
                <a:close/>
              </a:path>
            </a:pathLst>
          </a:custGeom>
          <a:solidFill>
            <a:srgbClr val="727171"/>
          </a:solidFill>
        </p:spPr>
        <p:txBody>
          <a:bodyPr vert="eaVert" wrap="square" lIns="0" tIns="72000" rIns="0" bIns="0" rtlCol="0" anchor="ctr" anchorCtr="0"/>
          <a:lstStyle/>
          <a:p>
            <a:r>
              <a:rPr lang="ja-JP" altLang="en-US"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医師・歯科医師記入欄</a:t>
            </a:r>
            <a:endParaRPr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8" name="object 29"/>
          <p:cNvSpPr/>
          <p:nvPr/>
        </p:nvSpPr>
        <p:spPr>
          <a:xfrm>
            <a:off x="324025" y="6184900"/>
            <a:ext cx="6911975" cy="2819400"/>
          </a:xfrm>
          <a:custGeom>
            <a:avLst/>
            <a:gdLst/>
            <a:ahLst/>
            <a:cxnLst/>
            <a:rect l="l" t="t" r="r" b="b"/>
            <a:pathLst>
              <a:path w="6911975" h="2484120">
                <a:moveTo>
                  <a:pt x="6911975" y="2448026"/>
                </a:moveTo>
                <a:lnTo>
                  <a:pt x="6909137" y="2462010"/>
                </a:lnTo>
                <a:lnTo>
                  <a:pt x="6901407" y="2473458"/>
                </a:lnTo>
                <a:lnTo>
                  <a:pt x="6889959" y="2481191"/>
                </a:lnTo>
                <a:lnTo>
                  <a:pt x="6875970" y="2484031"/>
                </a:lnTo>
                <a:lnTo>
                  <a:pt x="35991" y="2484031"/>
                </a:lnTo>
                <a:lnTo>
                  <a:pt x="22015" y="2481191"/>
                </a:lnTo>
                <a:lnTo>
                  <a:pt x="10571" y="2473458"/>
                </a:lnTo>
                <a:lnTo>
                  <a:pt x="2839" y="2462010"/>
                </a:lnTo>
                <a:lnTo>
                  <a:pt x="0" y="2448026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6875970" y="0"/>
                </a:lnTo>
                <a:lnTo>
                  <a:pt x="6889959" y="2841"/>
                </a:lnTo>
                <a:lnTo>
                  <a:pt x="6901407" y="10577"/>
                </a:lnTo>
                <a:lnTo>
                  <a:pt x="6909137" y="22025"/>
                </a:lnTo>
                <a:lnTo>
                  <a:pt x="6911975" y="36004"/>
                </a:lnTo>
                <a:lnTo>
                  <a:pt x="6911975" y="2448026"/>
                </a:lnTo>
                <a:close/>
              </a:path>
            </a:pathLst>
          </a:custGeom>
          <a:ln w="28803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32"/>
          <p:cNvSpPr/>
          <p:nvPr/>
        </p:nvSpPr>
        <p:spPr>
          <a:xfrm>
            <a:off x="530489" y="7684232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2"/>
          <p:cNvSpPr/>
          <p:nvPr/>
        </p:nvSpPr>
        <p:spPr>
          <a:xfrm>
            <a:off x="530466" y="7983105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2"/>
          <p:cNvSpPr txBox="1"/>
          <p:nvPr/>
        </p:nvSpPr>
        <p:spPr>
          <a:xfrm>
            <a:off x="1644892" y="8224461"/>
            <a:ext cx="1420291" cy="18466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住所　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〒　　　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‐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78" name="object 25"/>
          <p:cNvSpPr/>
          <p:nvPr/>
        </p:nvSpPr>
        <p:spPr>
          <a:xfrm>
            <a:off x="1698971" y="8592282"/>
            <a:ext cx="5508279" cy="0"/>
          </a:xfrm>
          <a:custGeom>
            <a:avLst/>
            <a:gdLst/>
            <a:ahLst/>
            <a:cxnLst/>
            <a:rect l="l" t="t" r="r" b="b"/>
            <a:pathLst>
              <a:path w="3221990">
                <a:moveTo>
                  <a:pt x="0" y="0"/>
                </a:moveTo>
                <a:lnTo>
                  <a:pt x="3221964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553329" y="396938"/>
            <a:ext cx="6417628" cy="648982"/>
            <a:chOff x="553329" y="396938"/>
            <a:chExt cx="6417628" cy="648982"/>
          </a:xfrm>
        </p:grpSpPr>
        <p:sp>
          <p:nvSpPr>
            <p:cNvPr id="90" name="object 11"/>
            <p:cNvSpPr/>
            <p:nvPr/>
          </p:nvSpPr>
          <p:spPr>
            <a:xfrm>
              <a:off x="5761300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91" name="object 15"/>
            <p:cNvSpPr/>
            <p:nvPr/>
          </p:nvSpPr>
          <p:spPr>
            <a:xfrm>
              <a:off x="5131305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92" name="object 45"/>
            <p:cNvSpPr/>
            <p:nvPr/>
          </p:nvSpPr>
          <p:spPr>
            <a:xfrm>
              <a:off x="555234" y="1045920"/>
              <a:ext cx="6415723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3" name="object 46"/>
            <p:cNvSpPr/>
            <p:nvPr/>
          </p:nvSpPr>
          <p:spPr>
            <a:xfrm>
              <a:off x="553329" y="396938"/>
              <a:ext cx="6415723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4" name="object 62"/>
            <p:cNvSpPr txBox="1"/>
            <p:nvPr/>
          </p:nvSpPr>
          <p:spPr>
            <a:xfrm>
              <a:off x="681906" y="591414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95" name="object 62"/>
            <p:cNvSpPr txBox="1"/>
            <p:nvPr/>
          </p:nvSpPr>
          <p:spPr>
            <a:xfrm>
              <a:off x="2708335" y="587979"/>
              <a:ext cx="107067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支給申請書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96" name="object 62"/>
            <p:cNvSpPr txBox="1"/>
            <p:nvPr/>
          </p:nvSpPr>
          <p:spPr>
            <a:xfrm>
              <a:off x="1526387" y="512872"/>
              <a:ext cx="1110247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/>
              <a:r>
                <a:rPr lang="ja-JP" altLang="en-US" sz="2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移送費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98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sp>
        <p:nvSpPr>
          <p:cNvPr id="99" name="object 17"/>
          <p:cNvSpPr/>
          <p:nvPr/>
        </p:nvSpPr>
        <p:spPr>
          <a:xfrm>
            <a:off x="4235449" y="738199"/>
            <a:ext cx="2423153" cy="226454"/>
          </a:xfrm>
          <a:custGeom>
            <a:avLst/>
            <a:gdLst/>
            <a:ahLst/>
            <a:cxnLst/>
            <a:rect l="l" t="t" r="r" b="b"/>
            <a:pathLst>
              <a:path w="1562734" h="230505">
                <a:moveTo>
                  <a:pt x="1447177" y="0"/>
                </a:moveTo>
                <a:lnTo>
                  <a:pt x="115188" y="0"/>
                </a:lnTo>
                <a:lnTo>
                  <a:pt x="70385" y="9067"/>
                </a:lnTo>
                <a:lnTo>
                  <a:pt x="33767" y="33778"/>
                </a:lnTo>
                <a:lnTo>
                  <a:pt x="9063" y="70401"/>
                </a:lnTo>
                <a:lnTo>
                  <a:pt x="0" y="115201"/>
                </a:lnTo>
                <a:lnTo>
                  <a:pt x="9063" y="159994"/>
                </a:lnTo>
                <a:lnTo>
                  <a:pt x="33767" y="196613"/>
                </a:lnTo>
                <a:lnTo>
                  <a:pt x="70385" y="221323"/>
                </a:lnTo>
                <a:lnTo>
                  <a:pt x="115188" y="230390"/>
                </a:lnTo>
                <a:lnTo>
                  <a:pt x="1447177" y="230390"/>
                </a:lnTo>
                <a:lnTo>
                  <a:pt x="1491981" y="221323"/>
                </a:lnTo>
                <a:lnTo>
                  <a:pt x="1528598" y="196613"/>
                </a:lnTo>
                <a:lnTo>
                  <a:pt x="1553303" y="159994"/>
                </a:lnTo>
                <a:lnTo>
                  <a:pt x="1562366" y="115201"/>
                </a:lnTo>
                <a:lnTo>
                  <a:pt x="1553303" y="70401"/>
                </a:lnTo>
                <a:lnTo>
                  <a:pt x="1528598" y="33778"/>
                </a:lnTo>
                <a:lnTo>
                  <a:pt x="1491981" y="9067"/>
                </a:lnTo>
                <a:lnTo>
                  <a:pt x="144717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8575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被保険者</a:t>
            </a:r>
            <a:r>
              <a:rPr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申請者</a:t>
            </a:r>
            <a:r>
              <a:rPr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･療養担当者記入用</a:t>
            </a:r>
            <a:endParaRPr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349250" y="1536700"/>
            <a:ext cx="6914529" cy="4412794"/>
            <a:chOff x="323989" y="1543506"/>
            <a:chExt cx="6914529" cy="4412794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530225" y="5302250"/>
              <a:ext cx="2316318" cy="6540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第三者の氏名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及びその住所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30225" y="5026399"/>
              <a:ext cx="2318721" cy="2820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第三者行為によるときはその事実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0225" y="4733261"/>
              <a:ext cx="2315183" cy="2856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移送に要した費用の額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30225" y="4054398"/>
              <a:ext cx="2315183" cy="6606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付添人の有無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及びその住所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30225" y="3754768"/>
              <a:ext cx="2315183" cy="2996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移送年月日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30225" y="3461653"/>
              <a:ext cx="2315183" cy="2840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移送方法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30225" y="2827730"/>
              <a:ext cx="2315183" cy="3037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発病または負傷の年月日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530225" y="2196151"/>
              <a:ext cx="2315183" cy="31040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傷病名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30225" y="1877688"/>
              <a:ext cx="2315183" cy="3178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移送を受けた方の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生年月日及びその続柄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30225" y="1543516"/>
              <a:ext cx="2315183" cy="3285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移送を受けた方</a:t>
              </a:r>
            </a:p>
          </p:txBody>
        </p:sp>
        <p:sp>
          <p:nvSpPr>
            <p:cNvPr id="59" name="object 12"/>
            <p:cNvSpPr/>
            <p:nvPr/>
          </p:nvSpPr>
          <p:spPr>
            <a:xfrm>
              <a:off x="530466" y="1872089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5"/>
            <p:cNvSpPr/>
            <p:nvPr/>
          </p:nvSpPr>
          <p:spPr>
            <a:xfrm>
              <a:off x="530466" y="219556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16"/>
            <p:cNvSpPr/>
            <p:nvPr/>
          </p:nvSpPr>
          <p:spPr>
            <a:xfrm>
              <a:off x="530466" y="2506553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19"/>
            <p:cNvSpPr/>
            <p:nvPr/>
          </p:nvSpPr>
          <p:spPr>
            <a:xfrm>
              <a:off x="530466" y="4054399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0"/>
            <p:cNvSpPr/>
            <p:nvPr/>
          </p:nvSpPr>
          <p:spPr>
            <a:xfrm>
              <a:off x="530466" y="501889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1"/>
            <p:cNvSpPr/>
            <p:nvPr/>
          </p:nvSpPr>
          <p:spPr>
            <a:xfrm>
              <a:off x="530466" y="53084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809632" y="1548159"/>
              <a:ext cx="4370621" cy="323929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被保険者・□ 被扶養者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　　　　　　　　　　　　　　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2811972" y="2824343"/>
              <a:ext cx="2123980" cy="307176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7" name="object 18"/>
            <p:cNvSpPr/>
            <p:nvPr/>
          </p:nvSpPr>
          <p:spPr>
            <a:xfrm>
              <a:off x="530466" y="375297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10"/>
            <p:cNvSpPr/>
            <p:nvPr/>
          </p:nvSpPr>
          <p:spPr>
            <a:xfrm>
              <a:off x="323990" y="1543518"/>
              <a:ext cx="206235" cy="4412782"/>
            </a:xfrm>
            <a:custGeom>
              <a:avLst/>
              <a:gdLst/>
              <a:ahLst/>
              <a:cxnLst/>
              <a:rect l="l" t="t" r="r" b="b"/>
              <a:pathLst>
                <a:path w="216534" h="3834129">
                  <a:moveTo>
                    <a:pt x="216001" y="0"/>
                  </a:moveTo>
                  <a:lnTo>
                    <a:pt x="37045" y="0"/>
                  </a:lnTo>
                  <a:lnTo>
                    <a:pt x="22663" y="2921"/>
                  </a:lnTo>
                  <a:lnTo>
                    <a:pt x="10883" y="10877"/>
                  </a:lnTo>
                  <a:lnTo>
                    <a:pt x="2923" y="22652"/>
                  </a:lnTo>
                  <a:lnTo>
                    <a:pt x="0" y="37033"/>
                  </a:lnTo>
                  <a:lnTo>
                    <a:pt x="0" y="3796982"/>
                  </a:lnTo>
                  <a:lnTo>
                    <a:pt x="2923" y="3811370"/>
                  </a:lnTo>
                  <a:lnTo>
                    <a:pt x="10883" y="3823149"/>
                  </a:lnTo>
                  <a:lnTo>
                    <a:pt x="22663" y="3831106"/>
                  </a:lnTo>
                  <a:lnTo>
                    <a:pt x="37045" y="3834028"/>
                  </a:lnTo>
                  <a:lnTo>
                    <a:pt x="216001" y="3834028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申請内容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9" name="object 11"/>
            <p:cNvSpPr/>
            <p:nvPr/>
          </p:nvSpPr>
          <p:spPr>
            <a:xfrm>
              <a:off x="323989" y="1543506"/>
              <a:ext cx="6912609" cy="4412794"/>
            </a:xfrm>
            <a:custGeom>
              <a:avLst/>
              <a:gdLst/>
              <a:ahLst/>
              <a:cxnLst/>
              <a:rect l="l" t="t" r="r" b="b"/>
              <a:pathLst>
                <a:path w="6912609" h="3834129">
                  <a:moveTo>
                    <a:pt x="6912000" y="3796982"/>
                  </a:moveTo>
                  <a:lnTo>
                    <a:pt x="6909078" y="3811364"/>
                  </a:lnTo>
                  <a:lnTo>
                    <a:pt x="6901121" y="3823144"/>
                  </a:lnTo>
                  <a:lnTo>
                    <a:pt x="6889342" y="3831104"/>
                  </a:lnTo>
                  <a:lnTo>
                    <a:pt x="6874954" y="3834028"/>
                  </a:lnTo>
                  <a:lnTo>
                    <a:pt x="37045" y="3834028"/>
                  </a:lnTo>
                  <a:lnTo>
                    <a:pt x="22663" y="3831104"/>
                  </a:lnTo>
                  <a:lnTo>
                    <a:pt x="10883" y="3823144"/>
                  </a:lnTo>
                  <a:lnTo>
                    <a:pt x="2923" y="3811364"/>
                  </a:lnTo>
                  <a:lnTo>
                    <a:pt x="0" y="3796982"/>
                  </a:lnTo>
                  <a:lnTo>
                    <a:pt x="0" y="37045"/>
                  </a:lnTo>
                  <a:lnTo>
                    <a:pt x="2923" y="22663"/>
                  </a:lnTo>
                  <a:lnTo>
                    <a:pt x="10883" y="10883"/>
                  </a:lnTo>
                  <a:lnTo>
                    <a:pt x="22663" y="2923"/>
                  </a:lnTo>
                  <a:lnTo>
                    <a:pt x="37045" y="0"/>
                  </a:lnTo>
                  <a:lnTo>
                    <a:pt x="6874954" y="0"/>
                  </a:lnTo>
                  <a:lnTo>
                    <a:pt x="6889342" y="2923"/>
                  </a:lnTo>
                  <a:lnTo>
                    <a:pt x="6901121" y="10883"/>
                  </a:lnTo>
                  <a:lnTo>
                    <a:pt x="6909078" y="22663"/>
                  </a:lnTo>
                  <a:lnTo>
                    <a:pt x="6912000" y="37045"/>
                  </a:lnTo>
                  <a:lnTo>
                    <a:pt x="6912000" y="3796982"/>
                  </a:lnTo>
                  <a:close/>
                </a:path>
              </a:pathLst>
            </a:custGeom>
            <a:ln w="2962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397250" y="1917700"/>
              <a:ext cx="3303823" cy="31596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　　年　　　月　　　日　　　　　続柄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30225" y="3132933"/>
              <a:ext cx="2314942" cy="3197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移送経路</a:t>
              </a:r>
            </a:p>
          </p:txBody>
        </p:sp>
        <p:sp>
          <p:nvSpPr>
            <p:cNvPr id="39" name="object 12"/>
            <p:cNvSpPr/>
            <p:nvPr/>
          </p:nvSpPr>
          <p:spPr>
            <a:xfrm>
              <a:off x="530225" y="345265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2"/>
            <p:cNvSpPr/>
            <p:nvPr/>
          </p:nvSpPr>
          <p:spPr>
            <a:xfrm>
              <a:off x="530225" y="313690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30225" y="2517775"/>
              <a:ext cx="2315183" cy="2997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発病または負傷の原因</a:t>
              </a:r>
            </a:p>
          </p:txBody>
        </p:sp>
        <p:sp>
          <p:nvSpPr>
            <p:cNvPr id="42" name="object 15"/>
            <p:cNvSpPr/>
            <p:nvPr/>
          </p:nvSpPr>
          <p:spPr>
            <a:xfrm>
              <a:off x="530225" y="281749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812392" y="3745729"/>
              <a:ext cx="4180564" cy="302279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816197" y="4054399"/>
              <a:ext cx="4150284" cy="28902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有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　　　　　　　　　　　　　　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・□ 無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object 20"/>
            <p:cNvSpPr/>
            <p:nvPr/>
          </p:nvSpPr>
          <p:spPr>
            <a:xfrm>
              <a:off x="530466" y="472757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860675" y="4715038"/>
              <a:ext cx="1826052" cy="303852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円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809316" y="5289270"/>
              <a:ext cx="511734" cy="220318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氏名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8" name="object 25"/>
            <p:cNvSpPr/>
            <p:nvPr/>
          </p:nvSpPr>
          <p:spPr>
            <a:xfrm>
              <a:off x="2863850" y="4343424"/>
              <a:ext cx="4374668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9" name="object 25"/>
            <p:cNvSpPr/>
            <p:nvPr/>
          </p:nvSpPr>
          <p:spPr>
            <a:xfrm>
              <a:off x="2863850" y="5575300"/>
              <a:ext cx="4374668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2851758" y="4346613"/>
              <a:ext cx="4150284" cy="147707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lnSpc>
                  <a:spcPct val="250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〒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851758" y="5583345"/>
              <a:ext cx="4150284" cy="147707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lnSpc>
                  <a:spcPct val="250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〒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03" name="object 72"/>
          <p:cNvSpPr txBox="1"/>
          <p:nvPr/>
        </p:nvSpPr>
        <p:spPr>
          <a:xfrm>
            <a:off x="1644892" y="8717975"/>
            <a:ext cx="1420291" cy="15581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氏名</a:t>
            </a:r>
          </a:p>
        </p:txBody>
      </p:sp>
      <p:sp>
        <p:nvSpPr>
          <p:cNvPr id="104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2/2</a:t>
            </a:r>
            <a:endParaRPr sz="105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</a:rPr>
              <a:t>兵庫県建築健康</a:t>
            </a:r>
            <a:r>
              <a:rPr kumimoji="1" lang="ja-JP" altLang="en-US" sz="1100" dirty="0">
                <a:solidFill>
                  <a:schemeClr val="tx1"/>
                </a:solidFill>
              </a:rPr>
              <a:t>保険組合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940051" y="1841500"/>
            <a:ext cx="457200" cy="381000"/>
          </a:xfrm>
          <a:prstGeom prst="rect">
            <a:avLst/>
          </a:prstGeom>
          <a:noFill/>
        </p:spPr>
        <p:txBody>
          <a:bodyPr vert="horz" wrap="square" lIns="36000" tIns="0" rIns="0" bIns="0" rtlCol="0" anchor="ctr" anchorCtr="0">
            <a:noAutofit/>
          </a:bodyPr>
          <a:lstStyle/>
          <a:p>
            <a:pPr>
              <a:lnSpc>
                <a:spcPts val="75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昭和　□ 平成　□ 令和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863850" y="7708900"/>
            <a:ext cx="4180564" cy="302279"/>
          </a:xfrm>
          <a:prstGeom prst="rect">
            <a:avLst/>
          </a:prstGeom>
          <a:noFill/>
        </p:spPr>
        <p:txBody>
          <a:bodyPr vert="horz" wrap="square" lIns="36000" tIns="0" rIns="0" bIns="0" rtlCol="0" anchor="ctr" anchorCtr="0">
            <a:noAutofit/>
          </a:bodyPr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令和　　　年　　　月　　　日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81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504</Words>
  <Application>Microsoft Office PowerPoint</Application>
  <PresentationFormat>ユーザー設定</PresentationFormat>
  <Paragraphs>117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 Unicode MS</vt:lpstr>
      <vt:lpstr>Meiryo UI</vt:lpstr>
      <vt:lpstr>ＭＳ ゴシック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23負傷原因届_ol</dc:title>
  <dc:creator>田中 直哉</dc:creator>
  <cp:lastModifiedBy>202003NOTEPC</cp:lastModifiedBy>
  <cp:revision>36</cp:revision>
  <cp:lastPrinted>2018-04-17T05:44:40Z</cp:lastPrinted>
  <dcterms:created xsi:type="dcterms:W3CDTF">2016-05-27T05:48:17Z</dcterms:created>
  <dcterms:modified xsi:type="dcterms:W3CDTF">2021-03-18T01:49:40Z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2014-06-06T00:00:00Z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2016-05-27T00:00:00Z</vt:filetime>
  </property>
</Properties>
</file>